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6858000" cy="9144000" type="screen4x3"/>
  <p:notesSz cx="6858000" cy="1001236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3594" y="-47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14350" y="2840570"/>
            <a:ext cx="5829300" cy="196003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CB9FB-1028-4255-B405-F873A317B9B6}" type="datetimeFigureOut">
              <a:rPr lang="it-IT" smtClean="0"/>
              <a:pPr/>
              <a:t>26/02/2016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DB6BF-B1AF-4553-AAAE-CD1FA0BD54E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CB9FB-1028-4255-B405-F873A317B9B6}" type="datetimeFigureOut">
              <a:rPr lang="it-IT" smtClean="0"/>
              <a:pPr/>
              <a:t>26/02/2016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DB6BF-B1AF-4553-AAAE-CD1FA0BD54E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257177" y="488951"/>
            <a:ext cx="3357563" cy="104013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CB9FB-1028-4255-B405-F873A317B9B6}" type="datetimeFigureOut">
              <a:rPr lang="it-IT" smtClean="0"/>
              <a:pPr/>
              <a:t>26/02/2016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DB6BF-B1AF-4553-AAAE-CD1FA0BD54E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CB9FB-1028-4255-B405-F873A317B9B6}" type="datetimeFigureOut">
              <a:rPr lang="it-IT" smtClean="0"/>
              <a:pPr/>
              <a:t>26/02/2016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DB6BF-B1AF-4553-AAAE-CD1FA0BD54E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41735" y="3875621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CB9FB-1028-4255-B405-F873A317B9B6}" type="datetimeFigureOut">
              <a:rPr lang="it-IT" smtClean="0"/>
              <a:pPr/>
              <a:t>26/02/2016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DB6BF-B1AF-4553-AAAE-CD1FA0BD54E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257177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2628902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CB9FB-1028-4255-B405-F873A317B9B6}" type="datetimeFigureOut">
              <a:rPr lang="it-IT" smtClean="0"/>
              <a:pPr/>
              <a:t>26/02/2016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DB6BF-B1AF-4553-AAAE-CD1FA0BD54E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2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2902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3483771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3483771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CB9FB-1028-4255-B405-F873A317B9B6}" type="datetimeFigureOut">
              <a:rPr lang="it-IT" smtClean="0"/>
              <a:pPr/>
              <a:t>26/02/2016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DB6BF-B1AF-4553-AAAE-CD1FA0BD54E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CB9FB-1028-4255-B405-F873A317B9B6}" type="datetimeFigureOut">
              <a:rPr lang="it-IT" smtClean="0"/>
              <a:pPr/>
              <a:t>26/02/2016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DB6BF-B1AF-4553-AAAE-CD1FA0BD54E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CB9FB-1028-4255-B405-F873A317B9B6}" type="datetimeFigureOut">
              <a:rPr lang="it-IT" smtClean="0"/>
              <a:pPr/>
              <a:t>26/02/2016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DB6BF-B1AF-4553-AAAE-CD1FA0BD54E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2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681289" y="364070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342902" y="1913470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CB9FB-1028-4255-B405-F873A317B9B6}" type="datetimeFigureOut">
              <a:rPr lang="it-IT" smtClean="0"/>
              <a:pPr/>
              <a:t>26/02/2016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DB6BF-B1AF-4553-AAAE-CD1FA0BD54E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CB9FB-1028-4255-B405-F873A317B9B6}" type="datetimeFigureOut">
              <a:rPr lang="it-IT" smtClean="0"/>
              <a:pPr/>
              <a:t>26/02/2016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DB6BF-B1AF-4553-AAAE-CD1FA0BD54E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133604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342900" y="8475137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4CB9FB-1028-4255-B405-F873A317B9B6}" type="datetimeFigureOut">
              <a:rPr lang="it-IT" smtClean="0"/>
              <a:pPr/>
              <a:t>26/02/2016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2343150" y="8475137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4914900" y="8475137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5DB6BF-B1AF-4553-AAAE-CD1FA0BD54EE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836712" y="0"/>
            <a:ext cx="5184576" cy="2123728"/>
          </a:xfrm>
        </p:spPr>
        <p:txBody>
          <a:bodyPr>
            <a:normAutofit fontScale="90000"/>
          </a:bodyPr>
          <a:lstStyle/>
          <a:p>
            <a:r>
              <a:rPr lang="it-IT" sz="2400" dirty="0" smtClean="0">
                <a:latin typeface="Vineta BT" pitchFamily="82" charset="0"/>
                <a:ea typeface="Segoe UI Black" pitchFamily="34" charset="0"/>
                <a:cs typeface="Segoe UI Black" pitchFamily="34" charset="0"/>
              </a:rPr>
              <a:t>COMUNE E PRO LOCO</a:t>
            </a:r>
            <a:br>
              <a:rPr lang="it-IT" sz="2400" dirty="0" smtClean="0">
                <a:latin typeface="Vineta BT" pitchFamily="82" charset="0"/>
                <a:ea typeface="Segoe UI Black" pitchFamily="34" charset="0"/>
                <a:cs typeface="Segoe UI Black" pitchFamily="34" charset="0"/>
              </a:rPr>
            </a:br>
            <a:r>
              <a:rPr lang="it-IT" sz="2400" dirty="0" smtClean="0">
                <a:latin typeface="Vineta BT" pitchFamily="82" charset="0"/>
                <a:ea typeface="Segoe UI Black" pitchFamily="34" charset="0"/>
                <a:cs typeface="Segoe UI Black" pitchFamily="34" charset="0"/>
              </a:rPr>
              <a:t>PIOBESI TORINESE</a:t>
            </a:r>
            <a:br>
              <a:rPr lang="it-IT" sz="2400" dirty="0" smtClean="0">
                <a:latin typeface="Vineta BT" pitchFamily="82" charset="0"/>
                <a:ea typeface="Segoe UI Black" pitchFamily="34" charset="0"/>
                <a:cs typeface="Segoe UI Black" pitchFamily="34" charset="0"/>
              </a:rPr>
            </a:br>
            <a:r>
              <a:rPr lang="it-IT" sz="2400" dirty="0" smtClean="0">
                <a:latin typeface="Vineta BT" pitchFamily="82" charset="0"/>
                <a:ea typeface="Segoe UI Black" pitchFamily="34" charset="0"/>
                <a:cs typeface="Segoe UI Black" pitchFamily="34" charset="0"/>
              </a:rPr>
              <a:t>SFILATA </a:t>
            </a:r>
            <a:r>
              <a:rPr lang="it-IT" sz="2400" dirty="0" err="1" smtClean="0">
                <a:latin typeface="Vineta BT" pitchFamily="82" charset="0"/>
                <a:ea typeface="Segoe UI Black" pitchFamily="34" charset="0"/>
                <a:cs typeface="Segoe UI Black" pitchFamily="34" charset="0"/>
              </a:rPr>
              <a:t>DI</a:t>
            </a:r>
            <a:r>
              <a:rPr lang="it-IT" sz="2400" dirty="0" smtClean="0">
                <a:latin typeface="Vineta BT" pitchFamily="82" charset="0"/>
                <a:ea typeface="Segoe UI Black" pitchFamily="34" charset="0"/>
                <a:cs typeface="Segoe UI Black" pitchFamily="34" charset="0"/>
              </a:rPr>
              <a:t> CARRI</a:t>
            </a:r>
            <a:br>
              <a:rPr lang="it-IT" sz="2400" dirty="0" smtClean="0">
                <a:latin typeface="Vineta BT" pitchFamily="82" charset="0"/>
                <a:ea typeface="Segoe UI Black" pitchFamily="34" charset="0"/>
                <a:cs typeface="Segoe UI Black" pitchFamily="34" charset="0"/>
              </a:rPr>
            </a:br>
            <a:r>
              <a:rPr lang="it-IT" sz="2400" dirty="0" smtClean="0">
                <a:latin typeface="Vineta BT" pitchFamily="82" charset="0"/>
                <a:ea typeface="Segoe UI Black" pitchFamily="34" charset="0"/>
                <a:cs typeface="Segoe UI Black" pitchFamily="34" charset="0"/>
              </a:rPr>
              <a:t> ALLEGORICI 13/03/2016 ORE 14,30</a:t>
            </a:r>
            <a:br>
              <a:rPr lang="it-IT" sz="2400" dirty="0" smtClean="0">
                <a:latin typeface="Vineta BT" pitchFamily="82" charset="0"/>
                <a:ea typeface="Segoe UI Black" pitchFamily="34" charset="0"/>
                <a:cs typeface="Segoe UI Black" pitchFamily="34" charset="0"/>
              </a:rPr>
            </a:br>
            <a:endParaRPr lang="it-IT" sz="2400" dirty="0">
              <a:latin typeface="Vineta BT" pitchFamily="82" charset="0"/>
              <a:ea typeface="Segoe UI Black" pitchFamily="34" charset="0"/>
              <a:cs typeface="Segoe UI Black" pitchFamily="34" charset="0"/>
            </a:endParaRPr>
          </a:p>
        </p:txBody>
      </p:sp>
      <p:pic>
        <p:nvPicPr>
          <p:cNvPr id="4" name="Immagine 3" descr="03_carnevale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6672" y="2051720"/>
            <a:ext cx="5400000" cy="5400000"/>
          </a:xfrm>
          <a:prstGeom prst="rect">
            <a:avLst/>
          </a:prstGeom>
        </p:spPr>
      </p:pic>
      <p:pic>
        <p:nvPicPr>
          <p:cNvPr id="5" name="Immagine 4" descr="logo Comune Piobesi Torines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33256" y="179512"/>
            <a:ext cx="717997" cy="1102780"/>
          </a:xfrm>
          <a:prstGeom prst="rect">
            <a:avLst/>
          </a:prstGeom>
        </p:spPr>
      </p:pic>
      <p:pic>
        <p:nvPicPr>
          <p:cNvPr id="6" name="Immagine 5" descr="LOGO DEFINITIVO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6024" y="323528"/>
            <a:ext cx="835411" cy="820583"/>
          </a:xfrm>
          <a:prstGeom prst="rect">
            <a:avLst/>
          </a:prstGeom>
        </p:spPr>
      </p:pic>
      <p:sp>
        <p:nvSpPr>
          <p:cNvPr id="7" name="CasellaDiTesto 6"/>
          <p:cNvSpPr txBox="1"/>
          <p:nvPr/>
        </p:nvSpPr>
        <p:spPr>
          <a:xfrm>
            <a:off x="5301208" y="1259632"/>
            <a:ext cx="184482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800" dirty="0" smtClean="0"/>
              <a:t>OMUCNE </a:t>
            </a:r>
            <a:r>
              <a:rPr lang="it-IT" sz="800" dirty="0" err="1" smtClean="0"/>
              <a:t>DI</a:t>
            </a:r>
            <a:r>
              <a:rPr lang="it-IT" sz="800" dirty="0" smtClean="0"/>
              <a:t> </a:t>
            </a:r>
            <a:r>
              <a:rPr lang="it-IT" sz="800" dirty="0" err="1" smtClean="0"/>
              <a:t>PIOBESi</a:t>
            </a:r>
            <a:r>
              <a:rPr lang="it-IT" sz="800" dirty="0" smtClean="0"/>
              <a:t> TORINESE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116632" y="1115616"/>
            <a:ext cx="122413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800" dirty="0" smtClean="0"/>
              <a:t>PRO LOCO PIOBESI</a:t>
            </a:r>
            <a:endParaRPr lang="it-IT" sz="800" dirty="0"/>
          </a:p>
        </p:txBody>
      </p:sp>
      <p:pic>
        <p:nvPicPr>
          <p:cNvPr id="10" name="Immagine 9" descr="Logo_regione_piemont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509120" y="5724128"/>
            <a:ext cx="1288053" cy="404624"/>
          </a:xfrm>
          <a:prstGeom prst="rect">
            <a:avLst/>
          </a:prstGeom>
        </p:spPr>
      </p:pic>
      <p:sp>
        <p:nvSpPr>
          <p:cNvPr id="12" name="Pergamena 2 11"/>
          <p:cNvSpPr/>
          <p:nvPr/>
        </p:nvSpPr>
        <p:spPr>
          <a:xfrm>
            <a:off x="260648" y="5652120"/>
            <a:ext cx="6120680" cy="3528392"/>
          </a:xfrm>
          <a:prstGeom prst="horizontalScroll">
            <a:avLst>
              <a:gd name="adj" fmla="val 13245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t-IT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ooper Black" pitchFamily="18" charset="0"/>
              </a:rPr>
              <a:t>AMICI </a:t>
            </a:r>
            <a:r>
              <a:rPr lang="it-IT" dirty="0" err="1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ooper Black" pitchFamily="18" charset="0"/>
              </a:rPr>
              <a:t>DI</a:t>
            </a:r>
            <a:r>
              <a:rPr lang="it-IT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ooper Black" pitchFamily="18" charset="0"/>
              </a:rPr>
              <a:t> VIGONE CON LE  CARROZZE PERSONAGGI STORICI </a:t>
            </a:r>
            <a:r>
              <a:rPr lang="it-IT" dirty="0" err="1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ooper Black" pitchFamily="18" charset="0"/>
              </a:rPr>
              <a:t>DI</a:t>
            </a:r>
            <a:r>
              <a:rPr lang="it-IT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ooper Black" pitchFamily="18" charset="0"/>
              </a:rPr>
              <a:t> CARMAGNOLA VINOVO AMICI DEL CASTELLO  PIOBESI</a:t>
            </a:r>
          </a:p>
          <a:p>
            <a:r>
              <a:rPr lang="it-IT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ooper Black" pitchFamily="18" charset="0"/>
              </a:rPr>
              <a:t>FILARMONICA PIOBESINA E MAJORETTE</a:t>
            </a:r>
          </a:p>
          <a:p>
            <a:r>
              <a:rPr lang="it-IT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ooper Black" pitchFamily="18" charset="0"/>
              </a:rPr>
              <a:t>PROTEZIONE CIVILE  PIOBESI </a:t>
            </a:r>
          </a:p>
          <a:p>
            <a:r>
              <a:rPr lang="it-IT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ooper Black" pitchFamily="18" charset="0"/>
              </a:rPr>
              <a:t>GRUPPO ALPINI CHE DISTRIBUIRANNO DOLCI.</a:t>
            </a:r>
            <a:endParaRPr lang="it-IT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ooper Black" pitchFamily="18" charset="0"/>
            </a:endParaRPr>
          </a:p>
        </p:txBody>
      </p:sp>
      <p:sp>
        <p:nvSpPr>
          <p:cNvPr id="13" name="Connettore 12"/>
          <p:cNvSpPr/>
          <p:nvPr/>
        </p:nvSpPr>
        <p:spPr>
          <a:xfrm>
            <a:off x="5877272" y="3059832"/>
            <a:ext cx="360040" cy="216024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14" name="Connettore 13"/>
          <p:cNvSpPr/>
          <p:nvPr/>
        </p:nvSpPr>
        <p:spPr>
          <a:xfrm>
            <a:off x="6021288" y="4139952"/>
            <a:ext cx="360040" cy="21602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Connettore 15"/>
          <p:cNvSpPr/>
          <p:nvPr/>
        </p:nvSpPr>
        <p:spPr>
          <a:xfrm>
            <a:off x="5589240" y="5076056"/>
            <a:ext cx="576064" cy="504056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5" name="Immagine 14" descr="cartello grasso_Page_1.jpe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88033" y="8460432"/>
            <a:ext cx="1412775" cy="658946"/>
          </a:xfrm>
          <a:prstGeom prst="rect">
            <a:avLst/>
          </a:prstGeom>
        </p:spPr>
      </p:pic>
      <p:pic>
        <p:nvPicPr>
          <p:cNvPr id="17" name="Immagine 16" descr="cartello lettario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850319" y="8460432"/>
            <a:ext cx="1578681" cy="683568"/>
          </a:xfrm>
          <a:prstGeom prst="rect">
            <a:avLst/>
          </a:prstGeom>
        </p:spPr>
      </p:pic>
      <p:sp>
        <p:nvSpPr>
          <p:cNvPr id="18" name="Connettore 17"/>
          <p:cNvSpPr/>
          <p:nvPr/>
        </p:nvSpPr>
        <p:spPr>
          <a:xfrm>
            <a:off x="188640" y="2483768"/>
            <a:ext cx="288032" cy="241176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9" name="Connettore 18"/>
          <p:cNvSpPr/>
          <p:nvPr/>
        </p:nvSpPr>
        <p:spPr>
          <a:xfrm>
            <a:off x="764704" y="4211960"/>
            <a:ext cx="216024" cy="385192"/>
          </a:xfrm>
          <a:prstGeom prst="flowChartConnector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0" name="Connettore 19"/>
          <p:cNvSpPr/>
          <p:nvPr/>
        </p:nvSpPr>
        <p:spPr>
          <a:xfrm flipH="1">
            <a:off x="548680" y="5436096"/>
            <a:ext cx="432048" cy="36004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2" name="Connettore 21"/>
          <p:cNvSpPr/>
          <p:nvPr/>
        </p:nvSpPr>
        <p:spPr>
          <a:xfrm>
            <a:off x="0" y="3131840"/>
            <a:ext cx="260648" cy="241176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026" name="Picture 2" descr="C:\Users\Marco Vecchi\Desktop\proloco2016\proloco 2015\Nuova cartella\Proloco Pino\loghi 2014\Boretto - Copia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573017" y="8430370"/>
            <a:ext cx="1296143" cy="713629"/>
          </a:xfrm>
          <a:prstGeom prst="rect">
            <a:avLst/>
          </a:prstGeom>
          <a:noFill/>
        </p:spPr>
      </p:pic>
      <p:pic>
        <p:nvPicPr>
          <p:cNvPr id="24" name="Immagine 23" descr="armando cartello_Page_1.jpe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4941168" y="8449491"/>
            <a:ext cx="1412776" cy="659013"/>
          </a:xfrm>
          <a:prstGeom prst="rect">
            <a:avLst/>
          </a:prstGeom>
        </p:spPr>
      </p:pic>
      <p:pic>
        <p:nvPicPr>
          <p:cNvPr id="25" name="Immagine 24" descr="fiamme-e-coriandoli-di-festa-12379487.jpg"/>
          <p:cNvPicPr>
            <a:picLocks noChangeAspect="1"/>
          </p:cNvPicPr>
          <p:nvPr/>
        </p:nvPicPr>
        <p:blipFill>
          <a:blip r:embed="rId10" cstate="print"/>
          <a:srcRect t="40663" r="-4611" b="29517"/>
          <a:stretch>
            <a:fillRect/>
          </a:stretch>
        </p:blipFill>
        <p:spPr>
          <a:xfrm>
            <a:off x="260648" y="1763688"/>
            <a:ext cx="6408712" cy="288032"/>
          </a:xfrm>
          <a:prstGeom prst="rect">
            <a:avLst/>
          </a:prstGeom>
        </p:spPr>
      </p:pic>
      <p:pic>
        <p:nvPicPr>
          <p:cNvPr id="23" name="Immagine 22" descr="logo upmpli to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6021288" y="2267744"/>
            <a:ext cx="634743" cy="649039"/>
          </a:xfrm>
          <a:prstGeom prst="rect">
            <a:avLst/>
          </a:prstGeom>
        </p:spPr>
      </p:pic>
      <p:pic>
        <p:nvPicPr>
          <p:cNvPr id="26" name="Immagine 25" descr="LOGO_CITTAMETROPOLITANA_TORINO.jp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116632" y="5796136"/>
            <a:ext cx="1080120" cy="48241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Equinozi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Mi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216</TotalTime>
  <Words>39</Words>
  <Application>Microsoft Office PowerPoint</Application>
  <PresentationFormat>Presentazione su schermo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COMUNE E PRO LOCO PIOBESI TORINESE SFILATA DI CARRI  ALLEGORICI 13/03/2016 ORE 14,30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ARRIVA!!! CARNEVALE PIOBESINO 13/03/2016</dc:title>
  <dc:creator>Fidale Giuseppe</dc:creator>
  <cp:lastModifiedBy>Computer2</cp:lastModifiedBy>
  <cp:revision>21</cp:revision>
  <dcterms:created xsi:type="dcterms:W3CDTF">2015-12-28T05:39:45Z</dcterms:created>
  <dcterms:modified xsi:type="dcterms:W3CDTF">2016-02-26T07:48:48Z</dcterms:modified>
</cp:coreProperties>
</file>